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5"/>
  </p:notesMasterIdLst>
  <p:handoutMasterIdLst>
    <p:handoutMasterId r:id="rId6"/>
  </p:handoutMasterIdLst>
  <p:sldIdLst>
    <p:sldId id="256" r:id="rId2"/>
    <p:sldId id="260" r:id="rId3"/>
    <p:sldId id="261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A383895-A452-4023-BE04-F4F0CEE8A7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9758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B2B8281-BE8C-41FB-9772-D559A8C6D2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032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EC0A906-B0E5-4D3E-9CBD-7280A41996CB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C24A9D7-4C58-489A-B2CB-71AC3C955474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CA9BDE61-18D1-4CCD-A692-CFB6025694FC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39759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9002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marL="381000" indent="-381000">
              <a:spcBef>
                <a:spcPct val="2000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H473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求握我手引領我</a:t>
            </a:r>
            <a:r>
              <a:rPr lang="zh-TW" altLang="en-US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1/3)</a:t>
            </a:r>
            <a:r>
              <a:rPr lang="zh-TW" altLang="en-US" sz="2400" i="1" dirty="0"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400" b="1" dirty="0">
                <a:latin typeface="Arial Narrow" pitchFamily="34" charset="0"/>
                <a:ea typeface="新細明體" pitchFamily="18" charset="-120"/>
              </a:rPr>
            </a:br>
            <a:endParaRPr lang="en-US" altLang="zh-TW" sz="2400" b="1" dirty="0">
              <a:latin typeface="Arial Narrow" pitchFamily="34" charset="0"/>
              <a:ea typeface="標楷體" pitchFamily="65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7"/>
            <a:ext cx="9144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求握我手引領我，祢親選我足跡；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父啊！求使我能說：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完全服祢旨意。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若是意外起狂風，祢眼明察底細；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慈愛膀臂環繞中，疲魂思慕安息。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求握我手引領我，我只永遠屬祢；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賜祢聖靈加倍多，充滿柔軟能力。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好使苦煉的時候，仍能靠祢站立；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無論行止或忍受，完全取決於祢。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求握我手引領我，前面路途茫茫；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照祢榮形雕製我，助我不斷生長。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依然在祢隱秘處，將我遮藏隱蔽；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父啊！保守我對祢  不斷親近親密。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3041</TotalTime>
  <Words>165</Words>
  <Application>Microsoft Office PowerPoint</Application>
  <PresentationFormat>On-screen Show (16:9)</PresentationFormat>
  <Paragraphs>18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標楷體</vt:lpstr>
      <vt:lpstr>Arial</vt:lpstr>
      <vt:lpstr>Arial Narrow</vt:lpstr>
      <vt:lpstr>Times New Roman</vt:lpstr>
      <vt:lpstr>Wingdings</vt:lpstr>
      <vt:lpstr>cccta_hymn</vt:lpstr>
      <vt:lpstr>H473  求握我手引領我 (節1/3)  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170</cp:revision>
  <dcterms:created xsi:type="dcterms:W3CDTF">2001-04-19T19:07:54Z</dcterms:created>
  <dcterms:modified xsi:type="dcterms:W3CDTF">2017-08-05T23:12:49Z</dcterms:modified>
</cp:coreProperties>
</file>